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b5e3ca53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b5e3ca53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b5e3ca5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b5e3ca5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b5e3ca5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b5e3ca5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55775" y="1060200"/>
            <a:ext cx="5017500" cy="202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3900" u="sng">
                <a:latin typeface="Times New Roman"/>
                <a:ea typeface="Times New Roman"/>
                <a:cs typeface="Times New Roman"/>
                <a:sym typeface="Times New Roman"/>
              </a:rPr>
              <a:t>“</a:t>
            </a:r>
            <a:r>
              <a:rPr lang="en-GB" sz="3900" u="sng">
                <a:latin typeface="Times New Roman"/>
                <a:ea typeface="Times New Roman"/>
                <a:cs typeface="Times New Roman"/>
                <a:sym typeface="Times New Roman"/>
              </a:rPr>
              <a:t>Employees Performance System”</a:t>
            </a:r>
            <a:endParaRPr sz="3900" u="sng">
              <a:latin typeface="Times New Roman"/>
              <a:ea typeface="Times New Roman"/>
              <a:cs typeface="Times New Roman"/>
              <a:sym typeface="Times New Roman"/>
            </a:endParaRPr>
          </a:p>
        </p:txBody>
      </p:sp>
      <p:sp>
        <p:nvSpPr>
          <p:cNvPr id="229" name="Google Shape;229;p17"/>
          <p:cNvSpPr txBox="1"/>
          <p:nvPr>
            <p:ph idx="1" type="subTitle"/>
          </p:nvPr>
        </p:nvSpPr>
        <p:spPr>
          <a:xfrm>
            <a:off x="6571225" y="3230825"/>
            <a:ext cx="2129400" cy="1407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latin typeface="Times New Roman"/>
                <a:ea typeface="Times New Roman"/>
                <a:cs typeface="Times New Roman"/>
                <a:sym typeface="Times New Roman"/>
              </a:rPr>
              <a:t>Members:</a:t>
            </a:r>
            <a:endParaRPr sz="16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GB" sz="1600">
                <a:latin typeface="Times New Roman"/>
                <a:ea typeface="Times New Roman"/>
                <a:cs typeface="Times New Roman"/>
                <a:sym typeface="Times New Roman"/>
              </a:rPr>
              <a:t>Arya Mishra</a:t>
            </a:r>
            <a:endParaRPr sz="16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GB" sz="1600">
                <a:latin typeface="Times New Roman"/>
                <a:ea typeface="Times New Roman"/>
                <a:cs typeface="Times New Roman"/>
                <a:sym typeface="Times New Roman"/>
              </a:rPr>
              <a:t>Babli Pandey</a:t>
            </a:r>
            <a:endParaRPr sz="1600">
              <a:latin typeface="Times New Roman"/>
              <a:ea typeface="Times New Roman"/>
              <a:cs typeface="Times New Roman"/>
              <a:sym typeface="Times New Roman"/>
            </a:endParaRPr>
          </a:p>
        </p:txBody>
      </p:sp>
      <p:sp>
        <p:nvSpPr>
          <p:cNvPr id="230" name="Google Shape;230;p17"/>
          <p:cNvSpPr txBox="1"/>
          <p:nvPr/>
        </p:nvSpPr>
        <p:spPr>
          <a:xfrm>
            <a:off x="3879300" y="3230825"/>
            <a:ext cx="1846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Supervisor:</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Mrs.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Shalika Ma’am</a:t>
            </a:r>
            <a:endParaRPr sz="1700">
              <a:solidFill>
                <a:schemeClr val="lt1"/>
              </a:solidFill>
              <a:latin typeface="Times New Roman"/>
              <a:ea typeface="Times New Roman"/>
              <a:cs typeface="Times New Roman"/>
              <a:sym typeface="Times New Roman"/>
            </a:endParaRPr>
          </a:p>
        </p:txBody>
      </p:sp>
      <p:pic>
        <p:nvPicPr>
          <p:cNvPr id="231" name="Google Shape;231;p17"/>
          <p:cNvPicPr preferRelativeResize="0"/>
          <p:nvPr/>
        </p:nvPicPr>
        <p:blipFill>
          <a:blip r:embed="rId3">
            <a:alphaModFix/>
          </a:blip>
          <a:stretch>
            <a:fillRect/>
          </a:stretch>
        </p:blipFill>
        <p:spPr>
          <a:xfrm>
            <a:off x="7336075" y="152400"/>
            <a:ext cx="1542950" cy="11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866650" y="393750"/>
            <a:ext cx="7038900" cy="9141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1" lang="en-GB" u="sng">
                <a:latin typeface="Times New Roman"/>
                <a:ea typeface="Times New Roman"/>
                <a:cs typeface="Times New Roman"/>
                <a:sym typeface="Times New Roman"/>
              </a:rPr>
              <a:t>INTRODUCTION</a:t>
            </a:r>
            <a:endParaRPr b="1" u="sng">
              <a:latin typeface="Times New Roman"/>
              <a:ea typeface="Times New Roman"/>
              <a:cs typeface="Times New Roman"/>
              <a:sym typeface="Times New Roman"/>
            </a:endParaRPr>
          </a:p>
        </p:txBody>
      </p:sp>
      <p:sp>
        <p:nvSpPr>
          <p:cNvPr id="237" name="Google Shape;237;p18"/>
          <p:cNvSpPr txBox="1"/>
          <p:nvPr>
            <p:ph idx="1" type="body"/>
          </p:nvPr>
        </p:nvSpPr>
        <p:spPr>
          <a:xfrm>
            <a:off x="1188875" y="1456600"/>
            <a:ext cx="7038900" cy="3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latin typeface="Times New Roman"/>
                <a:ea typeface="Times New Roman"/>
                <a:cs typeface="Times New Roman"/>
                <a:sym typeface="Times New Roman"/>
              </a:rPr>
              <a:t>There will be 2 types of user groups: Employee and Admin.  Employee group can consist of roles like Software Engineer, Software QA, Engineering Manager, Engineering Director, HR, IT Consultant, Finance Consultant, CTO, CEO etc.  One employee can have multiple roles.  Main idea behind the performance system is to check the performance of the employees.  An employee who is the reporting manager of another employee/employees is eligible to provide ratings(Mentorship required, low vital, high vital, star) of his/her teams. </a:t>
            </a:r>
            <a:endParaRPr sz="1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4300" y="0"/>
            <a:ext cx="7038900" cy="4872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1" lang="en-GB" u="sng">
                <a:latin typeface="Times New Roman"/>
                <a:ea typeface="Times New Roman"/>
                <a:cs typeface="Times New Roman"/>
                <a:sym typeface="Times New Roman"/>
              </a:rPr>
              <a:t>TECHNOLOGY USED</a:t>
            </a:r>
            <a:endParaRPr b="1" u="sng">
              <a:latin typeface="Times New Roman"/>
              <a:ea typeface="Times New Roman"/>
              <a:cs typeface="Times New Roman"/>
              <a:sym typeface="Times New Roman"/>
            </a:endParaRPr>
          </a:p>
        </p:txBody>
      </p:sp>
      <p:sp>
        <p:nvSpPr>
          <p:cNvPr id="243" name="Google Shape;243;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4" name="Google Shape;244;p19"/>
          <p:cNvSpPr txBox="1"/>
          <p:nvPr/>
        </p:nvSpPr>
        <p:spPr>
          <a:xfrm>
            <a:off x="1002600" y="487200"/>
            <a:ext cx="7138800" cy="512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PHP : </a:t>
            </a:r>
            <a:r>
              <a:rPr lang="en-GB" sz="1600">
                <a:solidFill>
                  <a:schemeClr val="lt1"/>
                </a:solidFill>
                <a:latin typeface="Times New Roman"/>
                <a:ea typeface="Times New Roman"/>
                <a:cs typeface="Times New Roman"/>
                <a:sym typeface="Times New Roman"/>
              </a:rPr>
              <a:t>PHP is a widely used server-side programming language that’s become increasingly fast and powerful over the years. PHP works well with HTML and databases, making it a great language for anyone interested in building dynamic web applications.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HTML : </a:t>
            </a:r>
            <a:r>
              <a:rPr lang="en-GB" sz="1600">
                <a:solidFill>
                  <a:schemeClr val="lt1"/>
                </a:solidFill>
                <a:latin typeface="Times New Roman"/>
                <a:ea typeface="Times New Roman"/>
                <a:cs typeface="Times New Roman"/>
                <a:sym typeface="Times New Roman"/>
              </a:rPr>
              <a:t>HTML is a markup language which is used for creating attractive web pages with the help of styling, and which looks in a nice format on a web browser. An HTML document is made of many HTML tags and each HTML tag contains different content.</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CSS : </a:t>
            </a:r>
            <a:r>
              <a:rPr lang="en-GB" sz="1600">
                <a:solidFill>
                  <a:schemeClr val="lt1"/>
                </a:solidFill>
                <a:latin typeface="Times New Roman"/>
                <a:ea typeface="Times New Roman"/>
                <a:cs typeface="Times New Roman"/>
                <a:sym typeface="Times New Roman"/>
              </a:rPr>
              <a:t>CSS stands for Cascading Style Sheets. It is a style sheet language which is used to describe the look and formatting of a document written in markup language. It provides an additional feature to HTML. It is generally used with HTML to change the style of web pages and user interfaces.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600">
                <a:solidFill>
                  <a:schemeClr val="lt1"/>
                </a:solidFill>
                <a:latin typeface="Times New Roman"/>
                <a:ea typeface="Times New Roman"/>
                <a:cs typeface="Times New Roman"/>
                <a:sym typeface="Times New Roman"/>
              </a:rPr>
              <a:t>MYSQL : MySQL is a relational database management system based on the Structured Query Language, which is the popular language for accessing and managing the records in the database. MySQL is open-source and free software under the GNU license. It is supported by </a:t>
            </a:r>
            <a:r>
              <a:rPr b="1" lang="en-GB" sz="1600">
                <a:solidFill>
                  <a:schemeClr val="lt1"/>
                </a:solidFill>
                <a:latin typeface="Times New Roman"/>
                <a:ea typeface="Times New Roman"/>
                <a:cs typeface="Times New Roman"/>
                <a:sym typeface="Times New Roman"/>
              </a:rPr>
              <a:t>Oracle Company</a:t>
            </a:r>
            <a:r>
              <a:rPr lang="en-GB" sz="1600">
                <a:solidFill>
                  <a:schemeClr val="lt1"/>
                </a:solidFill>
                <a:latin typeface="Times New Roman"/>
                <a:ea typeface="Times New Roman"/>
                <a:cs typeface="Times New Roman"/>
                <a:sym typeface="Times New Roman"/>
              </a:rPr>
              <a:t>.</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579650"/>
            <a:ext cx="7038900" cy="5481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GB" u="sng">
                <a:latin typeface="Times New Roman"/>
                <a:ea typeface="Times New Roman"/>
                <a:cs typeface="Times New Roman"/>
                <a:sym typeface="Times New Roman"/>
              </a:rPr>
              <a:t>MODULES</a:t>
            </a:r>
            <a:endParaRPr u="sng">
              <a:latin typeface="Times New Roman"/>
              <a:ea typeface="Times New Roman"/>
              <a:cs typeface="Times New Roman"/>
              <a:sym typeface="Times New Roman"/>
            </a:endParaRPr>
          </a:p>
        </p:txBody>
      </p:sp>
      <p:sp>
        <p:nvSpPr>
          <p:cNvPr id="250" name="Google Shape;250;p20"/>
          <p:cNvSpPr txBox="1"/>
          <p:nvPr/>
        </p:nvSpPr>
        <p:spPr>
          <a:xfrm>
            <a:off x="1297500" y="2003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20039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FFFFFF"/>
                </a:solidFill>
                <a:latin typeface="Times New Roman"/>
                <a:ea typeface="Times New Roman"/>
                <a:cs typeface="Times New Roman"/>
                <a:sym typeface="Times New Roman"/>
              </a:rPr>
              <a:t>REPORTING MANAGER</a:t>
            </a:r>
            <a:endParaRPr sz="1700">
              <a:solidFill>
                <a:srgbClr val="FFFFFF"/>
              </a:solidFill>
              <a:latin typeface="Times New Roman"/>
              <a:ea typeface="Times New Roman"/>
              <a:cs typeface="Times New Roman"/>
              <a:sym typeface="Times New Roman"/>
            </a:endParaRPr>
          </a:p>
        </p:txBody>
      </p:sp>
      <p:sp>
        <p:nvSpPr>
          <p:cNvPr id="252" name="Google Shape;252;p20"/>
          <p:cNvSpPr txBox="1"/>
          <p:nvPr/>
        </p:nvSpPr>
        <p:spPr>
          <a:xfrm>
            <a:off x="1297500" y="2968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2968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FFFFFF"/>
                </a:solidFill>
                <a:latin typeface="Times New Roman"/>
                <a:ea typeface="Times New Roman"/>
                <a:cs typeface="Times New Roman"/>
                <a:sym typeface="Times New Roman"/>
              </a:rPr>
              <a:t> ADMIN</a:t>
            </a:r>
            <a:endParaRPr sz="1700">
              <a:solidFill>
                <a:srgbClr val="FFFFFF"/>
              </a:solidFill>
              <a:latin typeface="Times New Roman"/>
              <a:ea typeface="Times New Roman"/>
              <a:cs typeface="Times New Roman"/>
              <a:sym typeface="Times New Roman"/>
            </a:endParaRPr>
          </a:p>
        </p:txBody>
      </p:sp>
      <p:sp>
        <p:nvSpPr>
          <p:cNvPr id="254" name="Google Shape;254;p20"/>
          <p:cNvSpPr txBox="1"/>
          <p:nvPr>
            <p:ph idx="1" type="body"/>
          </p:nvPr>
        </p:nvSpPr>
        <p:spPr>
          <a:xfrm>
            <a:off x="2030400" y="39328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rgbClr val="FFFFFF"/>
                </a:solidFill>
                <a:latin typeface="Times New Roman"/>
                <a:ea typeface="Times New Roman"/>
                <a:cs typeface="Times New Roman"/>
                <a:sym typeface="Times New Roman"/>
              </a:rPr>
              <a:t>EMPLOYEE</a:t>
            </a:r>
            <a:endParaRPr sz="1700">
              <a:solidFill>
                <a:srgbClr val="FFFFFF"/>
              </a:solidFill>
              <a:latin typeface="Times New Roman"/>
              <a:ea typeface="Times New Roman"/>
              <a:cs typeface="Times New Roman"/>
              <a:sym typeface="Times New Roman"/>
            </a:endParaRPr>
          </a:p>
        </p:txBody>
      </p:sp>
      <p:sp>
        <p:nvSpPr>
          <p:cNvPr id="255" name="Google Shape;255;p20"/>
          <p:cNvSpPr txBox="1"/>
          <p:nvPr/>
        </p:nvSpPr>
        <p:spPr>
          <a:xfrm>
            <a:off x="1297500" y="3932825"/>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PROJECT OBJECTIVE</a:t>
            </a:r>
            <a:endParaRPr b="1" sz="2300" u="sng">
              <a:latin typeface="Times New Roman"/>
              <a:ea typeface="Times New Roman"/>
              <a:cs typeface="Times New Roman"/>
              <a:sym typeface="Times New Roman"/>
            </a:endParaRPr>
          </a:p>
        </p:txBody>
      </p:sp>
      <p:sp>
        <p:nvSpPr>
          <p:cNvPr id="261" name="Google Shape;261;p21"/>
          <p:cNvSpPr txBox="1"/>
          <p:nvPr>
            <p:ph idx="1" type="body"/>
          </p:nvPr>
        </p:nvSpPr>
        <p:spPr>
          <a:xfrm>
            <a:off x="4302950" y="1236100"/>
            <a:ext cx="4318500" cy="3101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600">
                <a:solidFill>
                  <a:srgbClr val="FFFFFF"/>
                </a:solidFill>
                <a:latin typeface="Times New Roman"/>
                <a:ea typeface="Times New Roman"/>
                <a:cs typeface="Times New Roman"/>
                <a:sym typeface="Times New Roman"/>
              </a:rPr>
              <a:t>1  </a:t>
            </a:r>
            <a:r>
              <a:rPr lang="en-GB" sz="1900">
                <a:solidFill>
                  <a:srgbClr val="FFFFFF"/>
                </a:solidFill>
                <a:latin typeface="Times New Roman"/>
                <a:ea typeface="Times New Roman"/>
                <a:cs typeface="Times New Roman"/>
                <a:sym typeface="Times New Roman"/>
              </a:rPr>
              <a:t>Add an employee</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2600">
                <a:solidFill>
                  <a:srgbClr val="FFFFFF"/>
                </a:solidFill>
                <a:latin typeface="Times New Roman"/>
                <a:ea typeface="Times New Roman"/>
                <a:cs typeface="Times New Roman"/>
                <a:sym typeface="Times New Roman"/>
              </a:rPr>
              <a:t>2  </a:t>
            </a:r>
            <a:r>
              <a:rPr lang="en-GB" sz="1900">
                <a:solidFill>
                  <a:srgbClr val="FFFFFF"/>
                </a:solidFill>
                <a:latin typeface="Times New Roman"/>
                <a:ea typeface="Times New Roman"/>
                <a:cs typeface="Times New Roman"/>
                <a:sym typeface="Times New Roman"/>
              </a:rPr>
              <a:t>Update an employee details</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2600">
                <a:solidFill>
                  <a:schemeClr val="lt1"/>
                </a:solidFill>
                <a:latin typeface="Times New Roman"/>
                <a:ea typeface="Times New Roman"/>
                <a:cs typeface="Times New Roman"/>
                <a:sym typeface="Times New Roman"/>
              </a:rPr>
              <a:t>3  </a:t>
            </a:r>
            <a:r>
              <a:rPr lang="en-GB" sz="1900">
                <a:solidFill>
                  <a:schemeClr val="lt1"/>
                </a:solidFill>
                <a:latin typeface="Times New Roman"/>
                <a:ea typeface="Times New Roman"/>
                <a:cs typeface="Times New Roman"/>
                <a:sym typeface="Times New Roman"/>
              </a:rPr>
              <a:t>Delete an employee details</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2600">
                <a:solidFill>
                  <a:schemeClr val="lt1"/>
                </a:solidFill>
                <a:latin typeface="Times New Roman"/>
                <a:ea typeface="Times New Roman"/>
                <a:cs typeface="Times New Roman"/>
                <a:sym typeface="Times New Roman"/>
              </a:rPr>
              <a:t>4  </a:t>
            </a:r>
            <a:r>
              <a:rPr lang="en-GB" sz="1900">
                <a:solidFill>
                  <a:schemeClr val="lt1"/>
                </a:solidFill>
                <a:latin typeface="Times New Roman"/>
                <a:ea typeface="Times New Roman"/>
                <a:cs typeface="Times New Roman"/>
                <a:sym typeface="Times New Roman"/>
              </a:rPr>
              <a:t>Employee can do his/her                            self-evaluation</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2600">
                <a:solidFill>
                  <a:schemeClr val="lt1"/>
                </a:solidFill>
                <a:latin typeface="Times New Roman"/>
                <a:ea typeface="Times New Roman"/>
                <a:cs typeface="Times New Roman"/>
                <a:sym typeface="Times New Roman"/>
              </a:rPr>
              <a:t>5  </a:t>
            </a:r>
            <a:r>
              <a:rPr lang="en-GB" sz="1900">
                <a:solidFill>
                  <a:schemeClr val="lt1"/>
                </a:solidFill>
                <a:latin typeface="Times New Roman"/>
                <a:ea typeface="Times New Roman"/>
                <a:cs typeface="Times New Roman"/>
                <a:sym typeface="Times New Roman"/>
              </a:rPr>
              <a:t>Reporting Manager checks the performance of employees under him and rate him</a:t>
            </a:r>
            <a:endParaRPr sz="19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309900" y="2471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u="sng">
                <a:latin typeface="Times New Roman"/>
                <a:ea typeface="Times New Roman"/>
                <a:cs typeface="Times New Roman"/>
                <a:sym typeface="Times New Roman"/>
              </a:rPr>
              <a:t>ADMIN FLOWCHART</a:t>
            </a:r>
            <a:endParaRPr b="1" u="sng">
              <a:latin typeface="Times New Roman"/>
              <a:ea typeface="Times New Roman"/>
              <a:cs typeface="Times New Roman"/>
              <a:sym typeface="Times New Roman"/>
            </a:endParaRPr>
          </a:p>
        </p:txBody>
      </p:sp>
      <p:pic>
        <p:nvPicPr>
          <p:cNvPr id="267" name="Google Shape;267;p22"/>
          <p:cNvPicPr preferRelativeResize="0"/>
          <p:nvPr/>
        </p:nvPicPr>
        <p:blipFill>
          <a:blip r:embed="rId3">
            <a:alphaModFix/>
          </a:blip>
          <a:stretch>
            <a:fillRect/>
          </a:stretch>
        </p:blipFill>
        <p:spPr>
          <a:xfrm>
            <a:off x="1309900" y="845600"/>
            <a:ext cx="7092222" cy="399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158250"/>
            <a:ext cx="7038900" cy="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EMPLOYEE WHO ARE NOT SOMEONE’S REPORTING MANAGER</a:t>
            </a:r>
            <a:endParaRPr b="1" u="sng">
              <a:latin typeface="Times New Roman"/>
              <a:ea typeface="Times New Roman"/>
              <a:cs typeface="Times New Roman"/>
              <a:sym typeface="Times New Roman"/>
            </a:endParaRPr>
          </a:p>
        </p:txBody>
      </p:sp>
      <p:sp>
        <p:nvSpPr>
          <p:cNvPr id="273" name="Google Shape;273;p23"/>
          <p:cNvSpPr txBox="1"/>
          <p:nvPr>
            <p:ph idx="1" type="body"/>
          </p:nvPr>
        </p:nvSpPr>
        <p:spPr>
          <a:xfrm>
            <a:off x="1297500" y="1208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23"/>
          <p:cNvPicPr preferRelativeResize="0"/>
          <p:nvPr/>
        </p:nvPicPr>
        <p:blipFill>
          <a:blip r:embed="rId3">
            <a:alphaModFix/>
          </a:blip>
          <a:stretch>
            <a:fillRect/>
          </a:stretch>
        </p:blipFill>
        <p:spPr>
          <a:xfrm>
            <a:off x="1249863" y="1096600"/>
            <a:ext cx="7134175" cy="386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220225"/>
            <a:ext cx="7038900" cy="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Times New Roman"/>
                <a:ea typeface="Times New Roman"/>
                <a:cs typeface="Times New Roman"/>
                <a:sym typeface="Times New Roman"/>
              </a:rPr>
              <a:t>EMPLOYEE WHO ARE SOMEONE’S REPORTING MANAGER</a:t>
            </a:r>
            <a:endParaRPr b="1" u="sng">
              <a:latin typeface="Times New Roman"/>
              <a:ea typeface="Times New Roman"/>
              <a:cs typeface="Times New Roman"/>
              <a:sym typeface="Times New Roman"/>
            </a:endParaRPr>
          </a:p>
        </p:txBody>
      </p:sp>
      <p:sp>
        <p:nvSpPr>
          <p:cNvPr id="280" name="Google Shape;280;p24"/>
          <p:cNvSpPr txBox="1"/>
          <p:nvPr>
            <p:ph idx="1" type="body"/>
          </p:nvPr>
        </p:nvSpPr>
        <p:spPr>
          <a:xfrm>
            <a:off x="1297500" y="12329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24"/>
          <p:cNvPicPr preferRelativeResize="0"/>
          <p:nvPr/>
        </p:nvPicPr>
        <p:blipFill>
          <a:blip r:embed="rId3">
            <a:alphaModFix/>
          </a:blip>
          <a:stretch>
            <a:fillRect/>
          </a:stretch>
        </p:blipFill>
        <p:spPr>
          <a:xfrm>
            <a:off x="1297500" y="1232925"/>
            <a:ext cx="7038900" cy="366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294600"/>
            <a:ext cx="7038900" cy="9141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1" lang="en-GB" u="sng">
                <a:latin typeface="Times New Roman"/>
                <a:ea typeface="Times New Roman"/>
                <a:cs typeface="Times New Roman"/>
                <a:sym typeface="Times New Roman"/>
              </a:rPr>
              <a:t>CONCLUSION</a:t>
            </a:r>
            <a:endParaRPr b="1" u="sng">
              <a:latin typeface="Times New Roman"/>
              <a:ea typeface="Times New Roman"/>
              <a:cs typeface="Times New Roman"/>
              <a:sym typeface="Times New Roman"/>
            </a:endParaRPr>
          </a:p>
        </p:txBody>
      </p:sp>
      <p:sp>
        <p:nvSpPr>
          <p:cNvPr id="287" name="Google Shape;287;p25"/>
          <p:cNvSpPr txBox="1"/>
          <p:nvPr>
            <p:ph idx="1" type="body"/>
          </p:nvPr>
        </p:nvSpPr>
        <p:spPr>
          <a:xfrm>
            <a:off x="1297500" y="1270100"/>
            <a:ext cx="7038900" cy="34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latin typeface="Times New Roman"/>
                <a:ea typeface="Times New Roman"/>
                <a:cs typeface="Times New Roman"/>
                <a:sym typeface="Times New Roman"/>
              </a:rPr>
              <a:t>Performance Appraisals is not only an evaluation process of a person’s performance with reward / punishments as an outcome of it. Rather, its intent is to align and improve the performance of an individual to meet the overall organizational goal.</a:t>
            </a:r>
            <a:endParaRPr sz="1900">
              <a:latin typeface="Times New Roman"/>
              <a:ea typeface="Times New Roman"/>
              <a:cs typeface="Times New Roman"/>
              <a:sym typeface="Times New Roman"/>
            </a:endParaRPr>
          </a:p>
          <a:p>
            <a:pPr indent="0" lvl="0" marL="0" rtl="0" algn="l">
              <a:spcBef>
                <a:spcPts val="1600"/>
              </a:spcBef>
              <a:spcAft>
                <a:spcPts val="1600"/>
              </a:spcAft>
              <a:buNone/>
            </a:pPr>
            <a:r>
              <a:rPr lang="en-GB" sz="1900">
                <a:latin typeface="Times New Roman"/>
                <a:ea typeface="Times New Roman"/>
                <a:cs typeface="Times New Roman"/>
                <a:sym typeface="Times New Roman"/>
              </a:rPr>
              <a:t>This project is used for computerizing employee Performance in offices or organizations. The software keeps record of employee’s performance. The software is capable of easy storage of information related to employee through database.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